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4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0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B3103D-94E7-4463-AEE5-7FC12A1B1001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EF67E8-624D-4E69-97B3-5044A8732B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6477000" cy="3158480"/>
          </a:xfrm>
        </p:spPr>
        <p:txBody>
          <a:bodyPr>
            <a:normAutofit/>
          </a:bodyPr>
          <a:lstStyle/>
          <a:p>
            <a:r>
              <a:rPr lang="ru-RU" dirty="0" smtClean="0"/>
              <a:t>Обобщение педагогического опыта по </a:t>
            </a:r>
            <a:r>
              <a:rPr lang="ru-RU" dirty="0"/>
              <a:t>теме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Арт-терапия в оздоровлении детей»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4896544" cy="15708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1-ой квалификационной категории НДОУ детский сад №10 ОАО «РЖД» Ленинградской области, Кировского района пос. Мга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ндреевна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etskie_pesni_-_oblaka_belogrivye_loshadki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8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1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Изо-терапия в каменной живописи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8250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Песочная терапия</a:t>
            </a:r>
            <a:br>
              <a:rPr lang="ru-RU" dirty="0"/>
            </a:br>
            <a:r>
              <a:rPr lang="ru-RU" dirty="0" smtClean="0"/>
              <a:t> «Моя песочная страна»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4" b="6540"/>
          <a:stretch/>
        </p:blipFill>
        <p:spPr>
          <a:xfrm>
            <a:off x="971601" y="1540467"/>
            <a:ext cx="7433716" cy="4243646"/>
          </a:xfrm>
        </p:spPr>
      </p:pic>
    </p:spTree>
    <p:extLst>
      <p:ext uri="{BB962C8B-B14F-4D97-AF65-F5344CB8AC3E}">
        <p14:creationId xmlns:p14="http://schemas.microsoft.com/office/powerpoint/2010/main" val="270816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Изо-терапия с элементами </a:t>
            </a:r>
            <a:r>
              <a:rPr lang="ru-RU" dirty="0" err="1" smtClean="0"/>
              <a:t>сказкотерапии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04456" cy="307834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9302"/>
          <a:stretch/>
        </p:blipFill>
        <p:spPr bwMode="auto">
          <a:xfrm>
            <a:off x="4572000" y="2420888"/>
            <a:ext cx="4137018" cy="3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1" y="472514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Сказка, придуманная ребенком к рисунку:</a:t>
            </a:r>
          </a:p>
          <a:p>
            <a:r>
              <a:rPr lang="ru-RU" dirty="0" smtClean="0"/>
              <a:t>«Солнечный зайчик прогнал тучку из дома. Тучка расстроилась и заплакала, поэтому пошел дождь…» (Смирнова Варя 3 года)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9" y="1196752"/>
            <a:ext cx="370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«Тяни-толкай в волшебном лесу» рисунок в технике </a:t>
            </a:r>
            <a:r>
              <a:rPr lang="ru-RU" dirty="0" err="1" smtClean="0"/>
              <a:t>кляксография</a:t>
            </a:r>
            <a:r>
              <a:rPr lang="ru-RU" dirty="0" smtClean="0"/>
              <a:t>  Смирновой Вари 3 года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0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игры, изготовленные мною для изо-терапии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18392" cy="30137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67" y="2420888"/>
            <a:ext cx="2520280" cy="3360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5892" b="18900"/>
          <a:stretch/>
        </p:blipFill>
        <p:spPr>
          <a:xfrm>
            <a:off x="5613257" y="4508233"/>
            <a:ext cx="3403886" cy="210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797152"/>
            <a:ext cx="39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Дидактическая игра «Цвета Осени»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90300"/>
            <a:ext cx="413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«Портрет мамы, папы, автопортрет»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6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53069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Используемые источники информации: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Киселева М. В. Арт-терапия в работе с детьми: руководство для детских психологов, педагогов, врачей и специалистов, работающих с детьми. – СПб.: Речь, 2008. – 160с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</a:t>
            </a:r>
            <a:r>
              <a:rPr lang="ru-RU" dirty="0"/>
              <a:t>	</a:t>
            </a:r>
            <a:r>
              <a:rPr lang="ru-RU" dirty="0" err="1"/>
              <a:t>Моторин</a:t>
            </a:r>
            <a:r>
              <a:rPr lang="ru-RU" dirty="0"/>
              <a:t> В. "Воспитательные возможности компьютерных игр". Дошкольное воспитание, 2000г., № 11, с. 53 - 57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3.Зинкевич-Евстигнеева </a:t>
            </a:r>
            <a:r>
              <a:rPr lang="ru-RU" dirty="0"/>
              <a:t>Т.Д. Тренинг по </a:t>
            </a:r>
            <a:r>
              <a:rPr lang="ru-RU" dirty="0" err="1"/>
              <a:t>сказкотерапии</a:t>
            </a:r>
            <a:r>
              <a:rPr lang="ru-RU" dirty="0"/>
              <a:t>.  Сборник  программ по </a:t>
            </a:r>
            <a:r>
              <a:rPr lang="ru-RU" dirty="0" err="1"/>
              <a:t>сказкотерапии</a:t>
            </a:r>
            <a:r>
              <a:rPr lang="ru-RU" dirty="0"/>
              <a:t>. СПб., Речь. </a:t>
            </a:r>
            <a:r>
              <a:rPr lang="ru-RU" dirty="0" smtClean="0"/>
              <a:t>2002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Т.М.Грабенко</a:t>
            </a:r>
            <a:r>
              <a:rPr lang="ru-RU" dirty="0" smtClean="0"/>
              <a:t> </a:t>
            </a:r>
            <a:r>
              <a:rPr lang="ru-RU" dirty="0"/>
              <a:t>«Сказка-основа спасения» СПб. Речь 2011г.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9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4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ТАКОЕ АРТ-ТЕРАПИЯ?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</a:pPr>
            <a:r>
              <a:rPr lang="ru-RU" sz="2800" i="1" spc="150" dirty="0">
                <a:latin typeface="Times New Roman"/>
                <a:ea typeface="Times New Roman"/>
              </a:rPr>
              <a:t>Арт-терапия – </a:t>
            </a:r>
            <a:r>
              <a:rPr lang="ru-RU" sz="2800" spc="150" dirty="0">
                <a:latin typeface="Times New Roman"/>
                <a:ea typeface="Times New Roman"/>
              </a:rPr>
              <a:t>лечение через творчество</a:t>
            </a:r>
            <a:r>
              <a:rPr lang="ru-RU" sz="2800" i="1" spc="150" dirty="0">
                <a:latin typeface="Times New Roman"/>
                <a:ea typeface="Times New Roman"/>
              </a:rPr>
              <a:t> -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spc="150" dirty="0">
                <a:latin typeface="Times New Roman"/>
                <a:ea typeface="Times New Roman"/>
              </a:rPr>
              <a:t> </a:t>
            </a:r>
            <a:r>
              <a:rPr lang="ru-RU" sz="2800" i="1" spc="150" dirty="0">
                <a:latin typeface="Times New Roman"/>
                <a:ea typeface="Times New Roman"/>
              </a:rPr>
              <a:t>( </a:t>
            </a:r>
            <a:r>
              <a:rPr lang="en-US" sz="2800" i="1" spc="150" dirty="0" err="1">
                <a:latin typeface="Times New Roman"/>
                <a:ea typeface="Times New Roman"/>
              </a:rPr>
              <a:t>therapeia</a:t>
            </a:r>
            <a:r>
              <a:rPr lang="ru-RU" sz="2800" i="1" spc="150" dirty="0">
                <a:latin typeface="Times New Roman"/>
                <a:ea typeface="Times New Roman"/>
              </a:rPr>
              <a:t> от греческого   –  забота, уход)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spc="150" dirty="0">
                <a:latin typeface="Times New Roman"/>
                <a:ea typeface="Times New Roman"/>
              </a:rPr>
              <a:t>забота о человеке, психологическая помощь и поддержка</a:t>
            </a:r>
            <a:r>
              <a:rPr lang="ru-RU" sz="2800" spc="150" dirty="0" smtClean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Арт-терапия - это метод </a:t>
            </a:r>
            <a:r>
              <a:rPr lang="ru-RU" dirty="0" err="1">
                <a:latin typeface="Times New Roman"/>
                <a:ea typeface="Times New Roman"/>
              </a:rPr>
              <a:t>психокоррекции</a:t>
            </a:r>
            <a:r>
              <a:rPr lang="ru-RU" dirty="0">
                <a:latin typeface="Times New Roman"/>
                <a:ea typeface="Times New Roman"/>
              </a:rPr>
              <a:t>, основанный на раскрытии творческого потенциала человека, внутренних механизмов </a:t>
            </a:r>
            <a:r>
              <a:rPr lang="ru-RU" dirty="0" err="1">
                <a:latin typeface="Times New Roman"/>
                <a:ea typeface="Times New Roman"/>
              </a:rPr>
              <a:t>саморегуляции</a:t>
            </a:r>
            <a:r>
              <a:rPr lang="ru-RU" dirty="0">
                <a:latin typeface="Times New Roman"/>
                <a:ea typeface="Times New Roman"/>
              </a:rPr>
              <a:t> и исцеления, а также - «забота об эмоциональном самочувствии и психологическом здоровье личности»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0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арт-терапии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</a:t>
            </a:r>
            <a:r>
              <a:rPr lang="ru-RU" dirty="0"/>
              <a:t>человеку обрести  гармонию с самим собой и окружающим миром; ребенку - сформировать правильное отношение к себе и окружающей действительности, способствовать  его здоровому и радостному взрослению!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задачи арт-терапии: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самовыражение - помочь человеку выразить свои чувства и эмоции.</a:t>
            </a:r>
          </a:p>
          <a:p>
            <a:r>
              <a:rPr lang="ru-RU" dirty="0"/>
              <a:t>- самопознание – помочь человеку осознать себя, свои потребности,   </a:t>
            </a:r>
          </a:p>
          <a:p>
            <a:r>
              <a:rPr lang="ru-RU" dirty="0"/>
              <a:t>  желания, способности, свой потенциал.</a:t>
            </a:r>
          </a:p>
          <a:p>
            <a:r>
              <a:rPr lang="ru-RU" dirty="0"/>
              <a:t>- расширение личного опыта  </a:t>
            </a:r>
          </a:p>
          <a:p>
            <a:r>
              <a:rPr lang="ru-RU" dirty="0"/>
              <a:t>- внутренняя интеграция личности  </a:t>
            </a:r>
          </a:p>
          <a:p>
            <a:r>
              <a:rPr lang="ru-RU" dirty="0"/>
              <a:t>- интеграция с внешней реальностью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6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/>
              <a:t>Факторы психотерапевтического воздействия в арт-терапии:</a:t>
            </a:r>
            <a:br>
              <a:rPr lang="ru-RU" sz="2800" dirty="0"/>
            </a:br>
            <a:r>
              <a:rPr lang="ru-RU" sz="2800" dirty="0"/>
              <a:t>(то, что оказывает исцеляющий эффект)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dirty="0"/>
              <a:t>фактор художественной экспрессии: через художественный образ, цвет, форму, линию </a:t>
            </a:r>
            <a:r>
              <a:rPr lang="ru-RU" dirty="0" smtClean="0"/>
              <a:t>ребенок может </a:t>
            </a:r>
            <a:r>
              <a:rPr lang="ru-RU" dirty="0"/>
              <a:t>выразить свои чувства, потребности и мысли.</a:t>
            </a:r>
          </a:p>
          <a:p>
            <a:r>
              <a:rPr lang="ru-RU" dirty="0"/>
              <a:t>- фактор интерпретаций и вербальной обратной связи –  во время беседы и обсуждения продукта творчества происходит трансформация, перевод материала (процесса и результата творчества) с эмоционального уровня на уровень понимания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Арт-терапии, используемые мною в </a:t>
            </a:r>
            <a:r>
              <a:rPr lang="ru-RU" dirty="0" err="1" smtClean="0"/>
              <a:t>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b="1" dirty="0" err="1" smtClean="0"/>
              <a:t>Сказкотерапия</a:t>
            </a:r>
            <a:r>
              <a:rPr lang="ru-RU" sz="4000" dirty="0"/>
              <a:t> (лечебное воздействие чтением, театрализацией</a:t>
            </a:r>
            <a:r>
              <a:rPr lang="ru-RU" sz="4000" dirty="0" smtClean="0"/>
              <a:t>)</a:t>
            </a:r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b="1" dirty="0"/>
              <a:t>Песочная </a:t>
            </a:r>
            <a:r>
              <a:rPr lang="ru-RU" sz="4000" b="1" dirty="0" smtClean="0"/>
              <a:t>терапия</a:t>
            </a:r>
            <a:r>
              <a:rPr lang="ru-RU" sz="4000" dirty="0" smtClean="0"/>
              <a:t>. Рисуя </a:t>
            </a:r>
            <a:r>
              <a:rPr lang="ru-RU" sz="4000" dirty="0"/>
              <a:t>сухим или мокрым песком, строя из песка замки, создавая песочные фигуры, ребенок развивает тактильные ощущения, раскрепощается, </a:t>
            </a:r>
            <a:r>
              <a:rPr lang="ru-RU" sz="4000" dirty="0" err="1"/>
              <a:t>самовыражается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b="1" dirty="0" smtClean="0"/>
              <a:t>Песочная анимация</a:t>
            </a:r>
          </a:p>
          <a:p>
            <a:pPr marL="0" indent="0">
              <a:buNone/>
            </a:pPr>
            <a:endParaRPr lang="ru-RU" sz="4000" b="1" dirty="0" smtClean="0"/>
          </a:p>
          <a:p>
            <a:r>
              <a:rPr lang="ru-RU" sz="4000" b="1" dirty="0"/>
              <a:t>Изо-терапия</a:t>
            </a:r>
            <a:r>
              <a:rPr lang="ru-RU" sz="4000" dirty="0"/>
              <a:t> (лечебное воздействие средствами искусства: рисованием, лепкой, декоративно-прикладным искусством и др.)</a:t>
            </a:r>
          </a:p>
        </p:txBody>
      </p:sp>
    </p:spTree>
    <p:extLst>
      <p:ext uri="{BB962C8B-B14F-4D97-AF65-F5344CB8AC3E}">
        <p14:creationId xmlns:p14="http://schemas.microsoft.com/office/powerpoint/2010/main" val="46397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Песочная анимация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545853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572000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Сказкотерапия</a:t>
            </a:r>
            <a:r>
              <a:rPr lang="ru-RU" dirty="0" smtClean="0"/>
              <a:t> в театральной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512496" cy="4824536"/>
          </a:xfrm>
        </p:spPr>
      </p:pic>
    </p:spTree>
    <p:extLst>
      <p:ext uri="{BB962C8B-B14F-4D97-AF65-F5344CB8AC3E}">
        <p14:creationId xmlns:p14="http://schemas.microsoft.com/office/powerpoint/2010/main" val="19010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Изо-терапия с использованием интерактивной доски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8140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429</Words>
  <Application>Microsoft Office PowerPoint</Application>
  <PresentationFormat>Экран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Обобщение педагогического опыта по теме  «Арт-терапия в оздоровлении детей»</vt:lpstr>
      <vt:lpstr>ЧТО ТАКОЕ АРТ-ТЕРАПИЯ? </vt:lpstr>
      <vt:lpstr>Цель арт-терапии - </vt:lpstr>
      <vt:lpstr>Основные задачи арт-терапии: </vt:lpstr>
      <vt:lpstr>Факторы психотерапевтического воздействия в арт-терапии: (то, что оказывает исцеляющий эффект) </vt:lpstr>
      <vt:lpstr>Методы Арт-терапии, используемые мною в доу</vt:lpstr>
      <vt:lpstr>Песочная анимация </vt:lpstr>
      <vt:lpstr>Сказкотерапия в театральной деятельности </vt:lpstr>
      <vt:lpstr>Изо-терапия с использованием интерактивной доски </vt:lpstr>
      <vt:lpstr>Изо-терапия в каменной живописи </vt:lpstr>
      <vt:lpstr>Песочная терапия  «Моя песочная страна»</vt:lpstr>
      <vt:lpstr>Изо-терапия с элементами сказкотерапии </vt:lpstr>
      <vt:lpstr>Дидактические игры, изготовленные мною для изо-терапии</vt:lpstr>
      <vt:lpstr>Используемые источники информации: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 Смирновой Ирины Андреевны по теме  «Арт-терапия в оздоровлении детей»</dc:title>
  <dc:creator>я</dc:creator>
  <cp:lastModifiedBy>я</cp:lastModifiedBy>
  <cp:revision>11</cp:revision>
  <dcterms:created xsi:type="dcterms:W3CDTF">2014-10-24T11:31:35Z</dcterms:created>
  <dcterms:modified xsi:type="dcterms:W3CDTF">2014-10-25T03:41:22Z</dcterms:modified>
</cp:coreProperties>
</file>